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будущих пятиклассников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Администрация МБОУ </a:t>
            </a:r>
            <a:r>
              <a:rPr lang="ru-RU" dirty="0" err="1" smtClean="0"/>
              <a:t>г.Мурманска</a:t>
            </a:r>
            <a:r>
              <a:rPr lang="ru-RU" dirty="0" smtClean="0"/>
              <a:t> «Гимназия №7»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628" y="461682"/>
            <a:ext cx="8596668" cy="1320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Образовательные направления в основной школе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882" y="282388"/>
            <a:ext cx="3039118" cy="4908176"/>
          </a:xfrm>
        </p:spPr>
      </p:pic>
      <p:sp>
        <p:nvSpPr>
          <p:cNvPr id="5" name="Стрелка вниз 4"/>
          <p:cNvSpPr/>
          <p:nvPr/>
        </p:nvSpPr>
        <p:spPr>
          <a:xfrm>
            <a:off x="685800" y="2084294"/>
            <a:ext cx="1277471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329953" y="1949824"/>
            <a:ext cx="1331259" cy="31600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34835" y="2088776"/>
            <a:ext cx="1277471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7539" y="3728428"/>
            <a:ext cx="349661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Техническое</a:t>
            </a:r>
            <a:endParaRPr lang="ru-RU" sz="36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38974" y="5319663"/>
            <a:ext cx="349661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Естественно- научное</a:t>
            </a:r>
            <a:endParaRPr lang="ru-RU" sz="3600" b="1" dirty="0">
              <a:ln/>
              <a:solidFill>
                <a:schemeClr val="accent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96000" y="3710499"/>
            <a:ext cx="349661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Социально-</a:t>
            </a:r>
          </a:p>
          <a:p>
            <a:pPr algn="ctr"/>
            <a:r>
              <a:rPr lang="ru-RU" sz="3600" b="1" dirty="0" smtClean="0">
                <a:ln/>
                <a:solidFill>
                  <a:schemeClr val="accent4"/>
                </a:solidFill>
              </a:rPr>
              <a:t>гуманитарное</a:t>
            </a:r>
            <a:endParaRPr lang="ru-RU" sz="36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5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138954"/>
            <a:ext cx="11564471" cy="12595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Техническое направление 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(математика, физика, информатика)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313065"/>
              </p:ext>
            </p:extLst>
          </p:nvPr>
        </p:nvGraphicFramePr>
        <p:xfrm>
          <a:off x="363072" y="1479179"/>
          <a:ext cx="7839633" cy="706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99950"/>
                <a:gridCol w="2099950"/>
                <a:gridCol w="767535"/>
                <a:gridCol w="767535"/>
                <a:gridCol w="767535"/>
                <a:gridCol w="668564"/>
                <a:gridCol w="668564"/>
              </a:tblGrid>
              <a:tr h="2284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 по классам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gridSpan="2"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09411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10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40914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rowSpan="4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</a:tr>
              <a:tr h="209411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Общественно-научные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420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7130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42013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 и Основы безопасности жизнедеятельности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17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51600"/>
              </p:ext>
            </p:extLst>
          </p:nvPr>
        </p:nvGraphicFramePr>
        <p:xfrm>
          <a:off x="8511987" y="2195538"/>
          <a:ext cx="3680013" cy="16234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80013"/>
              </a:tblGrid>
              <a:tr h="41319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Наглядная геометрия 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- 5, 6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685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Физика.Химия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5, 6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9964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Черечение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7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– 8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46459" y="1721224"/>
            <a:ext cx="3402106" cy="3765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85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138954"/>
            <a:ext cx="11564471" cy="12595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Естественнонаучное направление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(математика, химия, биология, география)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173387"/>
              </p:ext>
            </p:extLst>
          </p:nvPr>
        </p:nvGraphicFramePr>
        <p:xfrm>
          <a:off x="363072" y="1479179"/>
          <a:ext cx="7839633" cy="734286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99950"/>
                <a:gridCol w="2099950"/>
                <a:gridCol w="767535"/>
                <a:gridCol w="767535"/>
                <a:gridCol w="767535"/>
                <a:gridCol w="668564"/>
                <a:gridCol w="668564"/>
              </a:tblGrid>
              <a:tr h="2284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 по классам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28460">
                <a:tc gridSpan="2"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  <a:tr h="209411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07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0914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460">
                <a:tc rowSpan="4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09411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Общественно-научные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28460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Естественнонаучные предметы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28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0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228460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306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13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 и Основы безопасности жизнедеятельности 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7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846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9" marR="60029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85834"/>
              </p:ext>
            </p:extLst>
          </p:nvPr>
        </p:nvGraphicFramePr>
        <p:xfrm>
          <a:off x="8511987" y="2195538"/>
          <a:ext cx="3680013" cy="16234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80013"/>
              </a:tblGrid>
              <a:tr h="413191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в естествознание – 5,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6859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– 7 класс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9965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3412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646459" y="1721224"/>
            <a:ext cx="3402106" cy="37651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5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138954"/>
            <a:ext cx="11564471" cy="12595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Социально-гуманитарное направление</a:t>
            </a:r>
            <a:b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(география, обществознание – литература или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фран.язык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6459" y="1721224"/>
            <a:ext cx="3402106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ru-RU" dirty="0" smtClean="0"/>
              <a:t>Литература (углубленный уровень)</a:t>
            </a:r>
          </a:p>
          <a:p>
            <a:pPr marL="342900" indent="-342900">
              <a:buAutoNum type="arabicPeriod"/>
            </a:pPr>
            <a:r>
              <a:rPr lang="ru-RU" dirty="0" smtClean="0"/>
              <a:t>Второй иностранный язык (французский язык)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71465"/>
              </p:ext>
            </p:extLst>
          </p:nvPr>
        </p:nvGraphicFramePr>
        <p:xfrm>
          <a:off x="349623" y="1532968"/>
          <a:ext cx="7906870" cy="57867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1506"/>
                <a:gridCol w="2131506"/>
                <a:gridCol w="338963"/>
                <a:gridCol w="389535"/>
                <a:gridCol w="389535"/>
                <a:gridCol w="389535"/>
                <a:gridCol w="389535"/>
                <a:gridCol w="389535"/>
                <a:gridCol w="338963"/>
                <a:gridCol w="338963"/>
                <a:gridCol w="339647"/>
                <a:gridCol w="339647"/>
              </a:tblGrid>
              <a:tr h="22429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 по классам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6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gridSpan="2">
                  <a:txBody>
                    <a:bodyPr/>
                    <a:lstStyle/>
                    <a:p>
                      <a:pPr marL="2012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00B0F0"/>
                    </a:solidFill>
                  </a:tcPr>
                </a:tc>
              </a:tr>
              <a:tr h="236520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00B0F0"/>
                    </a:solidFill>
                  </a:tcPr>
                </a:tc>
              </a:tr>
              <a:tr h="224293">
                <a:tc rowSpan="4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</a:t>
                      </a:r>
                    </a:p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Общественно-научные предметы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rowSpan="3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Естественнонаучные предметы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rowSpan="2"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357"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 и Основы безопасности жизнедеятельности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29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290" marR="572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2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" y="138954"/>
            <a:ext cx="11564471" cy="73510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Общеобразовательный класс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022331"/>
              </p:ext>
            </p:extLst>
          </p:nvPr>
        </p:nvGraphicFramePr>
        <p:xfrm>
          <a:off x="954741" y="860625"/>
          <a:ext cx="10018057" cy="58887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83470"/>
                <a:gridCol w="2683470"/>
                <a:gridCol w="980813"/>
                <a:gridCol w="980813"/>
                <a:gridCol w="980813"/>
                <a:gridCol w="854339"/>
                <a:gridCol w="854339"/>
              </a:tblGrid>
              <a:tr h="17297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в неделю  по классам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gridSpan="2">
                  <a:txBody>
                    <a:bodyPr/>
                    <a:lstStyle/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Обязательная часть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row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69743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rowSpan="4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</a:t>
                      </a:r>
                    </a:p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rowSpan="3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Общественно-научные предметы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rowSpan="3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Естественнонаучные предметы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row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72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Изобразительное искусство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91156"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3171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 и Основы безопасности жизнедеятельности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жизнедеятельности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1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 культура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</a:tr>
              <a:tr h="34806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 допустимая недельная нагрузка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6-дневной учебной неделе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58" marR="3815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5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0404" y="21082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53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651</Words>
  <Application>Microsoft Office PowerPoint</Application>
  <PresentationFormat>Широкоэкранный</PresentationFormat>
  <Paragraphs>599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Родительское собрание будущих пятиклассников</vt:lpstr>
      <vt:lpstr>Образовательные направления в основной школе</vt:lpstr>
      <vt:lpstr>Техническое направление  (математика, физика, информатика)</vt:lpstr>
      <vt:lpstr>Естественнонаучное направление (математика, химия, биология, география)</vt:lpstr>
      <vt:lpstr>Социально-гуманитарное направление (география, обществознание – литература или фран.язык)</vt:lpstr>
      <vt:lpstr>Общеобразовательный класс</vt:lpstr>
      <vt:lpstr> Спасибо за внимание!</vt:lpstr>
    </vt:vector>
  </TitlesOfParts>
  <Company>МБОУ г. мурманска гимназия №7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будущих пятиклассников</dc:title>
  <dc:creator>Екатерина</dc:creator>
  <cp:lastModifiedBy> </cp:lastModifiedBy>
  <cp:revision>7</cp:revision>
  <dcterms:created xsi:type="dcterms:W3CDTF">2017-11-30T09:10:30Z</dcterms:created>
  <dcterms:modified xsi:type="dcterms:W3CDTF">2017-11-30T14:51:28Z</dcterms:modified>
</cp:coreProperties>
</file>