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9" r:id="rId3"/>
    <p:sldId id="257" r:id="rId4"/>
    <p:sldId id="262" r:id="rId5"/>
    <p:sldId id="260" r:id="rId6"/>
    <p:sldId id="263" r:id="rId7"/>
    <p:sldId id="261" r:id="rId8"/>
    <p:sldId id="264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18" y="6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210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83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237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396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479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519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881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41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01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773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011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61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990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9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138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01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226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53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2294" y="2476249"/>
            <a:ext cx="6815669" cy="1515533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Родительское собрание будущих десятиклассников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67210" y="4666126"/>
            <a:ext cx="6815669" cy="1320802"/>
          </a:xfrm>
        </p:spPr>
        <p:txBody>
          <a:bodyPr/>
          <a:lstStyle/>
          <a:p>
            <a:r>
              <a:rPr lang="ru-RU" dirty="0" smtClean="0"/>
              <a:t>Администрация МБОУ </a:t>
            </a:r>
            <a:r>
              <a:rPr lang="ru-RU" dirty="0" err="1" smtClean="0"/>
              <a:t>г.Мурманска</a:t>
            </a:r>
            <a:r>
              <a:rPr lang="ru-RU" dirty="0" smtClean="0"/>
              <a:t> «Гимназия №7»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8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666" y="811305"/>
            <a:ext cx="8596668" cy="1320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Образовательные профили</a:t>
            </a:r>
            <a:br>
              <a:rPr lang="ru-RU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в старшей школе</a:t>
            </a:r>
            <a:endParaRPr lang="ru-RU" b="1" dirty="0">
              <a:ln w="9525">
                <a:solidFill>
                  <a:schemeClr val="tx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452282" y="2447365"/>
            <a:ext cx="1277471" cy="16002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325036" y="2427194"/>
            <a:ext cx="1331259" cy="24003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9498105" y="2478741"/>
            <a:ext cx="1277471" cy="16002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8526" y="4078052"/>
            <a:ext cx="4437909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Технологический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11326" y="4875910"/>
            <a:ext cx="392243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Естественно- научный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92035" y="4167699"/>
            <a:ext cx="349661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Социально-</a:t>
            </a:r>
          </a:p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экономический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25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729" y="138954"/>
            <a:ext cx="11564471" cy="12595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Технологический профиль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математика, физика, информатика)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147056"/>
              </p:ext>
            </p:extLst>
          </p:nvPr>
        </p:nvGraphicFramePr>
        <p:xfrm>
          <a:off x="1383323" y="1491176"/>
          <a:ext cx="9656713" cy="4596893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4910692"/>
                <a:gridCol w="1182423"/>
                <a:gridCol w="1115927"/>
                <a:gridCol w="2447671"/>
              </a:tblGrid>
              <a:tr h="938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Углубленные предметы 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 в неделю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часов 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года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</a:tr>
              <a:tr h="642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Математика: алгебра и начала математического анализа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</a:tr>
              <a:tr h="1091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Математика. Элективный курс «Алгебра  плюс: Элементарная алгебра с точки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зрения высшей математики»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</a:tr>
              <a:tr h="321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</a:tr>
              <a:tr h="3213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</a:tr>
              <a:tr h="321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Физика. Элективный курс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</a:tr>
              <a:tr h="321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Информатика. Элективный курс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</a:tr>
              <a:tr h="321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385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764" y="0"/>
            <a:ext cx="11564471" cy="12595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Технологический профиль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математика, физика, информатика)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141299"/>
              </p:ext>
            </p:extLst>
          </p:nvPr>
        </p:nvGraphicFramePr>
        <p:xfrm>
          <a:off x="1463041" y="1312219"/>
          <a:ext cx="9495692" cy="4767072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201011"/>
                <a:gridCol w="3201011"/>
                <a:gridCol w="770757"/>
                <a:gridCol w="727412"/>
                <a:gridCol w="1595501"/>
              </a:tblGrid>
              <a:tr h="43386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Предметная область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 предмет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 в неделю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часов 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года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</a:tr>
              <a:tr h="234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базовый  уровень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обязательные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</a:tr>
              <a:tr h="139968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и литература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</a:tr>
              <a:tr h="1393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</a:tr>
              <a:tr h="139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 язык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</a:tr>
              <a:tr h="122682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Общественные науки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</a:tr>
              <a:tr h="1226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</a:tr>
              <a:tr h="81788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Естественные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Астрономия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</a:tr>
              <a:tr h="163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</a:tr>
              <a:tr h="13934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культура, экология  и основы безопасности жизнедеятельности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  культура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</a:tr>
              <a:tr h="1472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безопасности жизнедеятельности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</a:tr>
              <a:tr h="1399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Индивидуальный   проект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</a:tr>
              <a:tr h="139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22" marR="3852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83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729" y="138954"/>
            <a:ext cx="11564471" cy="12595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Естественнонаучный профиль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(математика, химия, биология, география)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768290"/>
              </p:ext>
            </p:extLst>
          </p:nvPr>
        </p:nvGraphicFramePr>
        <p:xfrm>
          <a:off x="1398495" y="1748118"/>
          <a:ext cx="9507071" cy="4342632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5510587"/>
                <a:gridCol w="1086234"/>
                <a:gridCol w="1455125"/>
                <a:gridCol w="1455125"/>
              </a:tblGrid>
              <a:tr h="631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Углубленные предметы 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 в неделю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</a:tr>
              <a:tr h="657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Математика: алгебра и начала математического анализа, геометрия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</a:tr>
              <a:tr h="986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Математика. Элективный курс «Алгебра  плюс: Элементарная алгебра с точки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зрения высшей математики»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</a:tr>
              <a:tr h="328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</a:tr>
              <a:tr h="3288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</a:tr>
              <a:tr h="3288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</a:tr>
              <a:tr h="3288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География. Элективный курс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</a:tr>
              <a:tr h="328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Биология. Элективный курс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</a:tr>
              <a:tr h="328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Химия. Элективный курс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50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0"/>
            <a:ext cx="11564471" cy="12595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Естественнонаучный профиль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(математика, химия, биология, география)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175856"/>
              </p:ext>
            </p:extLst>
          </p:nvPr>
        </p:nvGraphicFramePr>
        <p:xfrm>
          <a:off x="1281952" y="1183341"/>
          <a:ext cx="9628095" cy="4874641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281084"/>
                <a:gridCol w="3197248"/>
                <a:gridCol w="1127862"/>
                <a:gridCol w="880282"/>
                <a:gridCol w="1141619"/>
              </a:tblGrid>
              <a:tr h="89216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Предметная область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 предмет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 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неделю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часов 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года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</a:tr>
              <a:tr h="230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базовый  уровень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обязательные предметы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</a:tr>
              <a:tr h="135396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и литература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</a:tr>
              <a:tr h="135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</a:tr>
              <a:tr h="135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 язык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</a:tr>
              <a:tr h="1353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Общественные науки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</a:tr>
              <a:tr h="26917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Естественные науки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Астрономия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</a:tr>
              <a:tr h="1402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68</a:t>
                      </a:r>
                      <a:endParaRPr lang="ru-RU" sz="1800" dirty="0"/>
                    </a:p>
                  </a:txBody>
                  <a:tcPr marL="37412" marR="37412" marT="0" marB="0"/>
                </a:tc>
              </a:tr>
              <a:tr h="135396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культура, экология  и основы безопасности жизнедеятельности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  культура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</a:tr>
              <a:tr h="4907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безопасности жизнедеятельности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</a:tr>
              <a:tr h="4206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34</a:t>
                      </a:r>
                      <a:endParaRPr lang="ru-RU" sz="1800" dirty="0"/>
                    </a:p>
                  </a:txBody>
                  <a:tcPr marL="37412" marR="37412" marT="0" marB="0"/>
                </a:tc>
              </a:tr>
              <a:tr h="1353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Индивидуальный   проект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12" marR="3741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9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729" y="138954"/>
            <a:ext cx="11564471" cy="12595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Социально-экономический профиль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(математика, география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экономика)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151830"/>
              </p:ext>
            </p:extLst>
          </p:nvPr>
        </p:nvGraphicFramePr>
        <p:xfrm>
          <a:off x="1398493" y="1546410"/>
          <a:ext cx="9399495" cy="4637438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5293983"/>
                <a:gridCol w="1059046"/>
                <a:gridCol w="881085"/>
                <a:gridCol w="2165381"/>
              </a:tblGrid>
              <a:tr h="1117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Углубленные предметы 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 в неделю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 за два года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8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Математика: алгебра и начала математического анализа, геометрия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46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Математика. Элективный курс «Алгебра  плюс: Элементарная алгебра с точки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зрения высшей математики»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8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Математическая статистика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68</a:t>
                      </a:r>
                      <a:endParaRPr lang="ru-RU" b="1" dirty="0"/>
                    </a:p>
                  </a:txBody>
                  <a:tcPr marL="68580" marR="68580" marT="0" marB="0"/>
                </a:tc>
              </a:tr>
              <a:tr h="358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6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8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Экономика. Элективный курс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8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География. Элективный курс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42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964" y="0"/>
            <a:ext cx="11564471" cy="12595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Социально-экономический профиль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(математика, география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экономика)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267775"/>
              </p:ext>
            </p:extLst>
          </p:nvPr>
        </p:nvGraphicFramePr>
        <p:xfrm>
          <a:off x="1008530" y="1301339"/>
          <a:ext cx="10367683" cy="5354581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789339"/>
                <a:gridCol w="3789339"/>
                <a:gridCol w="758047"/>
                <a:gridCol w="1015479"/>
                <a:gridCol w="1015479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Предметная область</a:t>
                      </a:r>
                      <a:endParaRPr lang="ru-RU" sz="1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 предмет</a:t>
                      </a:r>
                      <a:endParaRPr lang="ru-RU" sz="1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 в неделю</a:t>
                      </a:r>
                      <a:endParaRPr lang="ru-RU" sz="17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часов 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года</a:t>
                      </a:r>
                      <a:endParaRPr lang="ru-RU" sz="17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8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базовый  уровень, </a:t>
                      </a:r>
                      <a:endParaRPr lang="ru-RU" sz="1700" b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обязательные </a:t>
                      </a: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предметы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10-а</a:t>
                      </a:r>
                      <a:endParaRPr lang="ru-RU" sz="17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11-а</a:t>
                      </a:r>
                      <a:endParaRPr lang="ru-RU" sz="17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7005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и литература</a:t>
                      </a:r>
                      <a:endParaRPr lang="ru-RU" sz="1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7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7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ru-RU" sz="17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70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7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ru-RU" sz="17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7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</a:t>
                      </a:r>
                      <a:endParaRPr lang="ru-RU" sz="1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 язык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7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ru-RU" sz="17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2832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Общественные науки</a:t>
                      </a:r>
                      <a:endParaRPr lang="ru-RU" sz="17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77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</a:t>
                      </a:r>
                      <a:endParaRPr lang="ru-RU" sz="17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</a:t>
                      </a:r>
                      <a:endParaRPr lang="ru-RU" sz="17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136</a:t>
                      </a:r>
                      <a:endParaRPr lang="ru-RU" sz="1700" dirty="0"/>
                    </a:p>
                  </a:txBody>
                  <a:tcPr marL="68580" marR="68580" marT="0" marB="0"/>
                </a:tc>
              </a:tr>
              <a:tr h="1577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1</a:t>
                      </a:r>
                      <a:endParaRPr lang="ru-RU" sz="17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1</a:t>
                      </a:r>
                      <a:endParaRPr lang="ru-RU" sz="17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68</a:t>
                      </a:r>
                      <a:endParaRPr lang="ru-RU" sz="1700" dirty="0"/>
                    </a:p>
                  </a:txBody>
                  <a:tcPr marL="68580" marR="68580" marT="0" marB="0"/>
                </a:tc>
              </a:tr>
              <a:tr h="193463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Естественные науки</a:t>
                      </a:r>
                      <a:endParaRPr lang="ru-RU" sz="17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Астрономия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51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0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культура, экология  и основы безопасности жизнедеятельности</a:t>
                      </a:r>
                      <a:endParaRPr lang="ru-RU" sz="17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  культура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безопасности жизнедеятельности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Индивидуальный   проект</a:t>
                      </a:r>
                      <a:endParaRPr lang="ru-RU" sz="17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37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0404" y="210820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Спасибо за внимание!</a:t>
            </a:r>
            <a:endParaRPr lang="ru-RU" sz="53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6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111</TotalTime>
  <Words>495</Words>
  <Application>Microsoft Office PowerPoint</Application>
  <PresentationFormat>Широкоэкранный</PresentationFormat>
  <Paragraphs>314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Garamond</vt:lpstr>
      <vt:lpstr>Times New Roman</vt:lpstr>
      <vt:lpstr>Натуральные материалы</vt:lpstr>
      <vt:lpstr> Родительское собрание будущих десятиклассников</vt:lpstr>
      <vt:lpstr>Образовательные профили  в старшей школе</vt:lpstr>
      <vt:lpstr>Технологический профиль  (математика, физика, информатика)</vt:lpstr>
      <vt:lpstr>Технологический профиль  (математика, физика, информатика)</vt:lpstr>
      <vt:lpstr>Естественнонаучный профиль (математика, химия, биология, география)</vt:lpstr>
      <vt:lpstr>Естественнонаучный профиль (математика, химия, биология, география)</vt:lpstr>
      <vt:lpstr>Социально-экономический профиль (математика, география, экономика)</vt:lpstr>
      <vt:lpstr>Социально-экономический профиль (математика, география, экономика)</vt:lpstr>
      <vt:lpstr> Спасибо за внимание!</vt:lpstr>
    </vt:vector>
  </TitlesOfParts>
  <Company>МБОУ г. мурманска гимназия №7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будущих пятиклассников</dc:title>
  <dc:creator>Екатерина</dc:creator>
  <cp:lastModifiedBy> </cp:lastModifiedBy>
  <cp:revision>14</cp:revision>
  <dcterms:created xsi:type="dcterms:W3CDTF">2017-11-30T09:10:30Z</dcterms:created>
  <dcterms:modified xsi:type="dcterms:W3CDTF">2017-11-30T11:18:17Z</dcterms:modified>
</cp:coreProperties>
</file>